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5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3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6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9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5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5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7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4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3/22/2023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8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CFD1D2CD-954D-4C4D-B505-05EAD159B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6C70E8-EA25-8483-CB2D-F464D90A4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" y="382554"/>
            <a:ext cx="6294070" cy="3828500"/>
          </a:xfrm>
        </p:spPr>
        <p:txBody>
          <a:bodyPr>
            <a:normAutofit fontScale="90000"/>
          </a:bodyPr>
          <a:lstStyle/>
          <a:p>
            <a:r>
              <a:rPr lang="cs-CZ" dirty="0"/>
              <a:t>   Mateřská škola Tři Dvory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        vás srdečně zve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na DEN OTEVŘENÝCH DVEŘÍ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VELIKONOČNÍ JARMARK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AEF6BC-DB68-03E2-AAEF-4EDD91B8D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738" y="4211053"/>
            <a:ext cx="6586838" cy="2823409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 Kdy: ve středu 5.4.2023 od 8.do 15.hod.</a:t>
            </a:r>
          </a:p>
          <a:p>
            <a:r>
              <a:rPr lang="cs-CZ" dirty="0"/>
              <a:t>  Kde: v budově mateřské školy</a:t>
            </a:r>
          </a:p>
          <a:p>
            <a:endParaRPr lang="cs-CZ" dirty="0"/>
          </a:p>
          <a:p>
            <a:r>
              <a:rPr lang="cs-CZ" sz="2000"/>
              <a:t>              </a:t>
            </a:r>
            <a:r>
              <a:rPr lang="cs-CZ" sz="2000" dirty="0"/>
              <a:t>Těšíme se na vás!</a:t>
            </a:r>
          </a:p>
          <a:p>
            <a:endParaRPr lang="cs-CZ" dirty="0"/>
          </a:p>
        </p:txBody>
      </p:sp>
      <p:cxnSp>
        <p:nvCxnSpPr>
          <p:cNvPr id="23" name="Straight Connector 10">
            <a:extLst>
              <a:ext uri="{FF2B5EF4-FFF2-40B4-BE49-F238E27FC236}">
                <a16:creationId xmlns:a16="http://schemas.microsoft.com/office/drawing/2014/main" id="{D132AEA7-A24A-45A9-BF8F-D0AFF34DF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 descr="Třešňové květy">
            <a:extLst>
              <a:ext uri="{FF2B5EF4-FFF2-40B4-BE49-F238E27FC236}">
                <a16:creationId xmlns:a16="http://schemas.microsoft.com/office/drawing/2014/main" id="{18362C3E-E0B4-B7FA-CB4B-AC0FD7BAB1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97" r="34948" b="-1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9215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Grandview Display</vt:lpstr>
      <vt:lpstr>DashVTI</vt:lpstr>
      <vt:lpstr>   Mateřská škola Tři Dvory           vás srdečně zve  na DEN OTEVŘENÝCH DVEŘÍ   a VELIKONOČNÍ JARMARK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Mateřská škola Tři Dvory          vás srdečně zve  na DEN OTEVŘENÝCH DVEŘÍ   a VELIKONOČNÍ JARMARK</dc:title>
  <dc:creator>Adam Škopek</dc:creator>
  <cp:lastModifiedBy>Adam Škopek</cp:lastModifiedBy>
  <cp:revision>2</cp:revision>
  <cp:lastPrinted>2023-03-22T06:54:18Z</cp:lastPrinted>
  <dcterms:created xsi:type="dcterms:W3CDTF">2023-03-22T06:19:06Z</dcterms:created>
  <dcterms:modified xsi:type="dcterms:W3CDTF">2023-03-22T06:55:16Z</dcterms:modified>
</cp:coreProperties>
</file>